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3E"/>
    <a:srgbClr val="144E8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9"/>
    <p:restoredTop sz="94762"/>
  </p:normalViewPr>
  <p:slideViewPr>
    <p:cSldViewPr>
      <p:cViewPr>
        <p:scale>
          <a:sx n="66" d="100"/>
          <a:sy n="66" d="100"/>
        </p:scale>
        <p:origin x="984" y="-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4"/>
            <a:ext cx="10692130" cy="15120619"/>
          </a:xfrm>
          <a:custGeom>
            <a:avLst/>
            <a:gdLst/>
            <a:ahLst/>
            <a:cxnLst/>
            <a:rect l="l" t="t" r="r" b="b"/>
            <a:pathLst>
              <a:path w="10692130" h="15120619">
                <a:moveTo>
                  <a:pt x="10692003" y="0"/>
                </a:moveTo>
                <a:lnTo>
                  <a:pt x="0" y="0"/>
                </a:lnTo>
                <a:lnTo>
                  <a:pt x="0" y="15120010"/>
                </a:lnTo>
                <a:lnTo>
                  <a:pt x="10692003" y="15120010"/>
                </a:lnTo>
                <a:lnTo>
                  <a:pt x="10692003" y="0"/>
                </a:lnTo>
                <a:close/>
              </a:path>
            </a:pathLst>
          </a:custGeom>
          <a:solidFill>
            <a:srgbClr val="144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11041" y="0"/>
            <a:ext cx="1381125" cy="1459865"/>
          </a:xfrm>
          <a:custGeom>
            <a:avLst/>
            <a:gdLst/>
            <a:ahLst/>
            <a:cxnLst/>
            <a:rect l="l" t="t" r="r" b="b"/>
            <a:pathLst>
              <a:path w="1381125" h="1459865">
                <a:moveTo>
                  <a:pt x="91686" y="0"/>
                </a:moveTo>
                <a:lnTo>
                  <a:pt x="69758" y="0"/>
                </a:lnTo>
                <a:lnTo>
                  <a:pt x="55847" y="38933"/>
                </a:lnTo>
                <a:lnTo>
                  <a:pt x="42514" y="81737"/>
                </a:lnTo>
                <a:lnTo>
                  <a:pt x="30949" y="125086"/>
                </a:lnTo>
                <a:lnTo>
                  <a:pt x="21176" y="168925"/>
                </a:lnTo>
                <a:lnTo>
                  <a:pt x="13217" y="213194"/>
                </a:lnTo>
                <a:lnTo>
                  <a:pt x="7097" y="257835"/>
                </a:lnTo>
                <a:lnTo>
                  <a:pt x="2838" y="302792"/>
                </a:lnTo>
                <a:lnTo>
                  <a:pt x="465" y="348005"/>
                </a:lnTo>
                <a:lnTo>
                  <a:pt x="0" y="393417"/>
                </a:lnTo>
                <a:lnTo>
                  <a:pt x="1466" y="438970"/>
                </a:lnTo>
                <a:lnTo>
                  <a:pt x="4889" y="484606"/>
                </a:lnTo>
                <a:lnTo>
                  <a:pt x="10290" y="530267"/>
                </a:lnTo>
                <a:lnTo>
                  <a:pt x="17694" y="575896"/>
                </a:lnTo>
                <a:lnTo>
                  <a:pt x="27123" y="621433"/>
                </a:lnTo>
                <a:lnTo>
                  <a:pt x="38601" y="666822"/>
                </a:lnTo>
                <a:lnTo>
                  <a:pt x="52152" y="712004"/>
                </a:lnTo>
                <a:lnTo>
                  <a:pt x="67799" y="756922"/>
                </a:lnTo>
                <a:lnTo>
                  <a:pt x="85565" y="801516"/>
                </a:lnTo>
                <a:lnTo>
                  <a:pt x="105270" y="845288"/>
                </a:lnTo>
                <a:lnTo>
                  <a:pt x="126680" y="887760"/>
                </a:lnTo>
                <a:lnTo>
                  <a:pt x="149737" y="928910"/>
                </a:lnTo>
                <a:lnTo>
                  <a:pt x="174384" y="968714"/>
                </a:lnTo>
                <a:lnTo>
                  <a:pt x="200562" y="1007148"/>
                </a:lnTo>
                <a:lnTo>
                  <a:pt x="228214" y="1044189"/>
                </a:lnTo>
                <a:lnTo>
                  <a:pt x="257281" y="1079814"/>
                </a:lnTo>
                <a:lnTo>
                  <a:pt x="287706" y="1113999"/>
                </a:lnTo>
                <a:lnTo>
                  <a:pt x="319431" y="1146720"/>
                </a:lnTo>
                <a:lnTo>
                  <a:pt x="352398" y="1177955"/>
                </a:lnTo>
                <a:lnTo>
                  <a:pt x="386548" y="1207680"/>
                </a:lnTo>
                <a:lnTo>
                  <a:pt x="421824" y="1235872"/>
                </a:lnTo>
                <a:lnTo>
                  <a:pt x="458169" y="1262506"/>
                </a:lnTo>
                <a:lnTo>
                  <a:pt x="495523" y="1287560"/>
                </a:lnTo>
                <a:lnTo>
                  <a:pt x="533830" y="1311010"/>
                </a:lnTo>
                <a:lnTo>
                  <a:pt x="573030" y="1332832"/>
                </a:lnTo>
                <a:lnTo>
                  <a:pt x="613067" y="1353004"/>
                </a:lnTo>
                <a:lnTo>
                  <a:pt x="653883" y="1371502"/>
                </a:lnTo>
                <a:lnTo>
                  <a:pt x="695418" y="1388302"/>
                </a:lnTo>
                <a:lnTo>
                  <a:pt x="737616" y="1403381"/>
                </a:lnTo>
                <a:lnTo>
                  <a:pt x="780419" y="1416716"/>
                </a:lnTo>
                <a:lnTo>
                  <a:pt x="823768" y="1428282"/>
                </a:lnTo>
                <a:lnTo>
                  <a:pt x="867605" y="1438057"/>
                </a:lnTo>
                <a:lnTo>
                  <a:pt x="911874" y="1446018"/>
                </a:lnTo>
                <a:lnTo>
                  <a:pt x="956515" y="1452140"/>
                </a:lnTo>
                <a:lnTo>
                  <a:pt x="1001471" y="1456400"/>
                </a:lnTo>
                <a:lnTo>
                  <a:pt x="1046683" y="1458776"/>
                </a:lnTo>
                <a:lnTo>
                  <a:pt x="1092095" y="1459242"/>
                </a:lnTo>
                <a:lnTo>
                  <a:pt x="1137648" y="1457777"/>
                </a:lnTo>
                <a:lnTo>
                  <a:pt x="1183284" y="1454356"/>
                </a:lnTo>
                <a:lnTo>
                  <a:pt x="1228944" y="1448957"/>
                </a:lnTo>
                <a:lnTo>
                  <a:pt x="1274572" y="1441555"/>
                </a:lnTo>
                <a:lnTo>
                  <a:pt x="1287132" y="1438954"/>
                </a:lnTo>
                <a:lnTo>
                  <a:pt x="1080694" y="1438954"/>
                </a:lnTo>
                <a:lnTo>
                  <a:pt x="1034949" y="1437974"/>
                </a:lnTo>
                <a:lnTo>
                  <a:pt x="989426" y="1435023"/>
                </a:lnTo>
                <a:lnTo>
                  <a:pt x="944187" y="1430126"/>
                </a:lnTo>
                <a:lnTo>
                  <a:pt x="899295" y="1423307"/>
                </a:lnTo>
                <a:lnTo>
                  <a:pt x="854811" y="1414591"/>
                </a:lnTo>
                <a:lnTo>
                  <a:pt x="810796" y="1404004"/>
                </a:lnTo>
                <a:lnTo>
                  <a:pt x="767313" y="1391571"/>
                </a:lnTo>
                <a:lnTo>
                  <a:pt x="724423" y="1377316"/>
                </a:lnTo>
                <a:lnTo>
                  <a:pt x="682187" y="1361264"/>
                </a:lnTo>
                <a:lnTo>
                  <a:pt x="640668" y="1343441"/>
                </a:lnTo>
                <a:lnTo>
                  <a:pt x="599927" y="1323871"/>
                </a:lnTo>
                <a:lnTo>
                  <a:pt x="560027" y="1302580"/>
                </a:lnTo>
                <a:lnTo>
                  <a:pt x="521028" y="1279591"/>
                </a:lnTo>
                <a:lnTo>
                  <a:pt x="482992" y="1254931"/>
                </a:lnTo>
                <a:lnTo>
                  <a:pt x="445981" y="1228625"/>
                </a:lnTo>
                <a:lnTo>
                  <a:pt x="410058" y="1200696"/>
                </a:lnTo>
                <a:lnTo>
                  <a:pt x="375283" y="1171170"/>
                </a:lnTo>
                <a:lnTo>
                  <a:pt x="341718" y="1140073"/>
                </a:lnTo>
                <a:lnTo>
                  <a:pt x="309425" y="1107428"/>
                </a:lnTo>
                <a:lnTo>
                  <a:pt x="278467" y="1073262"/>
                </a:lnTo>
                <a:lnTo>
                  <a:pt x="248903" y="1037599"/>
                </a:lnTo>
                <a:lnTo>
                  <a:pt x="220797" y="1000463"/>
                </a:lnTo>
                <a:lnTo>
                  <a:pt x="194210" y="961881"/>
                </a:lnTo>
                <a:lnTo>
                  <a:pt x="169203" y="921876"/>
                </a:lnTo>
                <a:lnTo>
                  <a:pt x="145839" y="880474"/>
                </a:lnTo>
                <a:lnTo>
                  <a:pt x="124179" y="837700"/>
                </a:lnTo>
                <a:lnTo>
                  <a:pt x="104285" y="793579"/>
                </a:lnTo>
                <a:lnTo>
                  <a:pt x="86399" y="748604"/>
                </a:lnTo>
                <a:lnTo>
                  <a:pt x="70710" y="703297"/>
                </a:lnTo>
                <a:lnTo>
                  <a:pt x="57191" y="657719"/>
                </a:lnTo>
                <a:lnTo>
                  <a:pt x="45819" y="611931"/>
                </a:lnTo>
                <a:lnTo>
                  <a:pt x="36567" y="565996"/>
                </a:lnTo>
                <a:lnTo>
                  <a:pt x="29412" y="519975"/>
                </a:lnTo>
                <a:lnTo>
                  <a:pt x="24328" y="473930"/>
                </a:lnTo>
                <a:lnTo>
                  <a:pt x="21290" y="427922"/>
                </a:lnTo>
                <a:lnTo>
                  <a:pt x="20273" y="382014"/>
                </a:lnTo>
                <a:lnTo>
                  <a:pt x="21252" y="336267"/>
                </a:lnTo>
                <a:lnTo>
                  <a:pt x="24203" y="290743"/>
                </a:lnTo>
                <a:lnTo>
                  <a:pt x="29100" y="245503"/>
                </a:lnTo>
                <a:lnTo>
                  <a:pt x="35919" y="200609"/>
                </a:lnTo>
                <a:lnTo>
                  <a:pt x="44634" y="156124"/>
                </a:lnTo>
                <a:lnTo>
                  <a:pt x="55220" y="112108"/>
                </a:lnTo>
                <a:lnTo>
                  <a:pt x="67653" y="68623"/>
                </a:lnTo>
                <a:lnTo>
                  <a:pt x="81907" y="25732"/>
                </a:lnTo>
                <a:lnTo>
                  <a:pt x="91686" y="0"/>
                </a:lnTo>
                <a:close/>
              </a:path>
              <a:path w="1381125" h="1459865">
                <a:moveTo>
                  <a:pt x="1380961" y="1394749"/>
                </a:moveTo>
                <a:lnTo>
                  <a:pt x="1310603" y="1413410"/>
                </a:lnTo>
                <a:lnTo>
                  <a:pt x="1264669" y="1422661"/>
                </a:lnTo>
                <a:lnTo>
                  <a:pt x="1218650" y="1429816"/>
                </a:lnTo>
                <a:lnTo>
                  <a:pt x="1172607" y="1434900"/>
                </a:lnTo>
                <a:lnTo>
                  <a:pt x="1126601" y="1437938"/>
                </a:lnTo>
                <a:lnTo>
                  <a:pt x="1080694" y="1438954"/>
                </a:lnTo>
                <a:lnTo>
                  <a:pt x="1287132" y="1438954"/>
                </a:lnTo>
                <a:lnTo>
                  <a:pt x="1320110" y="1432127"/>
                </a:lnTo>
                <a:lnTo>
                  <a:pt x="1365498" y="1420650"/>
                </a:lnTo>
                <a:lnTo>
                  <a:pt x="1380961" y="1416013"/>
                </a:lnTo>
                <a:lnTo>
                  <a:pt x="1380961" y="1394749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74912" y="407795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70014" y="0"/>
                </a:moveTo>
                <a:lnTo>
                  <a:pt x="221476" y="4349"/>
                </a:lnTo>
                <a:lnTo>
                  <a:pt x="175793" y="16891"/>
                </a:lnTo>
                <a:lnTo>
                  <a:pt x="133728" y="36861"/>
                </a:lnTo>
                <a:lnTo>
                  <a:pt x="96043" y="63499"/>
                </a:lnTo>
                <a:lnTo>
                  <a:pt x="63500" y="96040"/>
                </a:lnTo>
                <a:lnTo>
                  <a:pt x="36862" y="133724"/>
                </a:lnTo>
                <a:lnTo>
                  <a:pt x="16891" y="175787"/>
                </a:lnTo>
                <a:lnTo>
                  <a:pt x="4349" y="221467"/>
                </a:lnTo>
                <a:lnTo>
                  <a:pt x="0" y="270001"/>
                </a:lnTo>
                <a:lnTo>
                  <a:pt x="4349" y="318537"/>
                </a:lnTo>
                <a:lnTo>
                  <a:pt x="16891" y="364218"/>
                </a:lnTo>
                <a:lnTo>
                  <a:pt x="36862" y="406282"/>
                </a:lnTo>
                <a:lnTo>
                  <a:pt x="63500" y="443968"/>
                </a:lnTo>
                <a:lnTo>
                  <a:pt x="96043" y="476512"/>
                </a:lnTo>
                <a:lnTo>
                  <a:pt x="133728" y="503151"/>
                </a:lnTo>
                <a:lnTo>
                  <a:pt x="175793" y="523123"/>
                </a:lnTo>
                <a:lnTo>
                  <a:pt x="221476" y="535666"/>
                </a:lnTo>
                <a:lnTo>
                  <a:pt x="270014" y="540016"/>
                </a:lnTo>
                <a:lnTo>
                  <a:pt x="318542" y="535666"/>
                </a:lnTo>
                <a:lnTo>
                  <a:pt x="364217" y="523123"/>
                </a:lnTo>
                <a:lnTo>
                  <a:pt x="406277" y="503151"/>
                </a:lnTo>
                <a:lnTo>
                  <a:pt x="443960" y="476512"/>
                </a:lnTo>
                <a:lnTo>
                  <a:pt x="476501" y="443968"/>
                </a:lnTo>
                <a:lnTo>
                  <a:pt x="503139" y="406282"/>
                </a:lnTo>
                <a:lnTo>
                  <a:pt x="523111" y="364218"/>
                </a:lnTo>
                <a:lnTo>
                  <a:pt x="535653" y="318537"/>
                </a:lnTo>
                <a:lnTo>
                  <a:pt x="540004" y="270001"/>
                </a:lnTo>
                <a:lnTo>
                  <a:pt x="535653" y="221467"/>
                </a:lnTo>
                <a:lnTo>
                  <a:pt x="523111" y="175787"/>
                </a:lnTo>
                <a:lnTo>
                  <a:pt x="503139" y="133724"/>
                </a:lnTo>
                <a:lnTo>
                  <a:pt x="476501" y="96040"/>
                </a:lnTo>
                <a:lnTo>
                  <a:pt x="443960" y="63499"/>
                </a:lnTo>
                <a:lnTo>
                  <a:pt x="406277" y="36861"/>
                </a:lnTo>
                <a:lnTo>
                  <a:pt x="364217" y="16891"/>
                </a:lnTo>
                <a:lnTo>
                  <a:pt x="318542" y="4349"/>
                </a:lnTo>
                <a:lnTo>
                  <a:pt x="270014" y="0"/>
                </a:lnTo>
                <a:close/>
              </a:path>
            </a:pathLst>
          </a:custGeom>
          <a:solidFill>
            <a:srgbClr val="7EC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04969" y="0"/>
            <a:ext cx="1187450" cy="1263650"/>
          </a:xfrm>
          <a:custGeom>
            <a:avLst/>
            <a:gdLst/>
            <a:ahLst/>
            <a:cxnLst/>
            <a:rect l="l" t="t" r="r" b="b"/>
            <a:pathLst>
              <a:path w="1187450" h="1263650">
                <a:moveTo>
                  <a:pt x="1187033" y="0"/>
                </a:moveTo>
                <a:lnTo>
                  <a:pt x="83154" y="0"/>
                </a:lnTo>
                <a:lnTo>
                  <a:pt x="64679" y="42437"/>
                </a:lnTo>
                <a:lnTo>
                  <a:pt x="48722" y="84988"/>
                </a:lnTo>
                <a:lnTo>
                  <a:pt x="34945" y="128317"/>
                </a:lnTo>
                <a:lnTo>
                  <a:pt x="23382" y="172334"/>
                </a:lnTo>
                <a:lnTo>
                  <a:pt x="14071" y="216951"/>
                </a:lnTo>
                <a:lnTo>
                  <a:pt x="7046" y="262079"/>
                </a:lnTo>
                <a:lnTo>
                  <a:pt x="2344" y="307630"/>
                </a:lnTo>
                <a:lnTo>
                  <a:pt x="0" y="353515"/>
                </a:lnTo>
                <a:lnTo>
                  <a:pt x="49" y="399644"/>
                </a:lnTo>
                <a:lnTo>
                  <a:pt x="2528" y="445930"/>
                </a:lnTo>
                <a:lnTo>
                  <a:pt x="7473" y="492283"/>
                </a:lnTo>
                <a:lnTo>
                  <a:pt x="14919" y="538614"/>
                </a:lnTo>
                <a:lnTo>
                  <a:pt x="24901" y="584836"/>
                </a:lnTo>
                <a:lnTo>
                  <a:pt x="37457" y="630859"/>
                </a:lnTo>
                <a:lnTo>
                  <a:pt x="52620" y="676594"/>
                </a:lnTo>
                <a:lnTo>
                  <a:pt x="70428" y="721952"/>
                </a:lnTo>
                <a:lnTo>
                  <a:pt x="90660" y="766301"/>
                </a:lnTo>
                <a:lnTo>
                  <a:pt x="113000" y="809007"/>
                </a:lnTo>
                <a:lnTo>
                  <a:pt x="137358" y="850036"/>
                </a:lnTo>
                <a:lnTo>
                  <a:pt x="163647" y="889352"/>
                </a:lnTo>
                <a:lnTo>
                  <a:pt x="191777" y="926918"/>
                </a:lnTo>
                <a:lnTo>
                  <a:pt x="221661" y="962699"/>
                </a:lnTo>
                <a:lnTo>
                  <a:pt x="253209" y="996659"/>
                </a:lnTo>
                <a:lnTo>
                  <a:pt x="286333" y="1028762"/>
                </a:lnTo>
                <a:lnTo>
                  <a:pt x="320945" y="1058972"/>
                </a:lnTo>
                <a:lnTo>
                  <a:pt x="356955" y="1087254"/>
                </a:lnTo>
                <a:lnTo>
                  <a:pt x="394276" y="1113571"/>
                </a:lnTo>
                <a:lnTo>
                  <a:pt x="432818" y="1137888"/>
                </a:lnTo>
                <a:lnTo>
                  <a:pt x="472493" y="1160169"/>
                </a:lnTo>
                <a:lnTo>
                  <a:pt x="513213" y="1180378"/>
                </a:lnTo>
                <a:lnTo>
                  <a:pt x="554888" y="1198479"/>
                </a:lnTo>
                <a:lnTo>
                  <a:pt x="597431" y="1214436"/>
                </a:lnTo>
                <a:lnTo>
                  <a:pt x="640753" y="1228214"/>
                </a:lnTo>
                <a:lnTo>
                  <a:pt x="684764" y="1239776"/>
                </a:lnTo>
                <a:lnTo>
                  <a:pt x="729378" y="1249087"/>
                </a:lnTo>
                <a:lnTo>
                  <a:pt x="774504" y="1256112"/>
                </a:lnTo>
                <a:lnTo>
                  <a:pt x="820055" y="1260813"/>
                </a:lnTo>
                <a:lnTo>
                  <a:pt x="865942" y="1263155"/>
                </a:lnTo>
                <a:lnTo>
                  <a:pt x="912076" y="1263103"/>
                </a:lnTo>
                <a:lnTo>
                  <a:pt x="958368" y="1260620"/>
                </a:lnTo>
                <a:lnTo>
                  <a:pt x="1004731" y="1255672"/>
                </a:lnTo>
                <a:lnTo>
                  <a:pt x="1051076" y="1248221"/>
                </a:lnTo>
                <a:lnTo>
                  <a:pt x="1097313" y="1238231"/>
                </a:lnTo>
                <a:lnTo>
                  <a:pt x="1143355" y="1225669"/>
                </a:lnTo>
                <a:lnTo>
                  <a:pt x="1187033" y="1211185"/>
                </a:lnTo>
                <a:lnTo>
                  <a:pt x="1187033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30205" y="10149467"/>
            <a:ext cx="962025" cy="1060450"/>
          </a:xfrm>
          <a:custGeom>
            <a:avLst/>
            <a:gdLst/>
            <a:ahLst/>
            <a:cxnLst/>
            <a:rect l="l" t="t" r="r" b="b"/>
            <a:pathLst>
              <a:path w="962025" h="1060450">
                <a:moveTo>
                  <a:pt x="529958" y="0"/>
                </a:moveTo>
                <a:lnTo>
                  <a:pt x="481719" y="2165"/>
                </a:lnTo>
                <a:lnTo>
                  <a:pt x="434695" y="8537"/>
                </a:lnTo>
                <a:lnTo>
                  <a:pt x="389071" y="18928"/>
                </a:lnTo>
                <a:lnTo>
                  <a:pt x="345035" y="33152"/>
                </a:lnTo>
                <a:lnTo>
                  <a:pt x="302773" y="51021"/>
                </a:lnTo>
                <a:lnTo>
                  <a:pt x="262474" y="72349"/>
                </a:lnTo>
                <a:lnTo>
                  <a:pt x="224323" y="96947"/>
                </a:lnTo>
                <a:lnTo>
                  <a:pt x="188509" y="124630"/>
                </a:lnTo>
                <a:lnTo>
                  <a:pt x="155217" y="155209"/>
                </a:lnTo>
                <a:lnTo>
                  <a:pt x="124636" y="188499"/>
                </a:lnTo>
                <a:lnTo>
                  <a:pt x="96952" y="224312"/>
                </a:lnTo>
                <a:lnTo>
                  <a:pt x="72352" y="262461"/>
                </a:lnTo>
                <a:lnTo>
                  <a:pt x="51024" y="302758"/>
                </a:lnTo>
                <a:lnTo>
                  <a:pt x="33154" y="345017"/>
                </a:lnTo>
                <a:lnTo>
                  <a:pt x="18929" y="389052"/>
                </a:lnTo>
                <a:lnTo>
                  <a:pt x="8538" y="434674"/>
                </a:lnTo>
                <a:lnTo>
                  <a:pt x="2165" y="481696"/>
                </a:lnTo>
                <a:lnTo>
                  <a:pt x="0" y="529932"/>
                </a:lnTo>
                <a:lnTo>
                  <a:pt x="2165" y="578169"/>
                </a:lnTo>
                <a:lnTo>
                  <a:pt x="8538" y="625192"/>
                </a:lnTo>
                <a:lnTo>
                  <a:pt x="18929" y="670815"/>
                </a:lnTo>
                <a:lnTo>
                  <a:pt x="33154" y="714851"/>
                </a:lnTo>
                <a:lnTo>
                  <a:pt x="51024" y="757112"/>
                </a:lnTo>
                <a:lnTo>
                  <a:pt x="72352" y="797411"/>
                </a:lnTo>
                <a:lnTo>
                  <a:pt x="96952" y="835561"/>
                </a:lnTo>
                <a:lnTo>
                  <a:pt x="124636" y="871376"/>
                </a:lnTo>
                <a:lnTo>
                  <a:pt x="155217" y="904668"/>
                </a:lnTo>
                <a:lnTo>
                  <a:pt x="188509" y="935250"/>
                </a:lnTo>
                <a:lnTo>
                  <a:pt x="224323" y="962935"/>
                </a:lnTo>
                <a:lnTo>
                  <a:pt x="262474" y="987535"/>
                </a:lnTo>
                <a:lnTo>
                  <a:pt x="302773" y="1008864"/>
                </a:lnTo>
                <a:lnTo>
                  <a:pt x="345035" y="1026735"/>
                </a:lnTo>
                <a:lnTo>
                  <a:pt x="389071" y="1040960"/>
                </a:lnTo>
                <a:lnTo>
                  <a:pt x="434695" y="1051352"/>
                </a:lnTo>
                <a:lnTo>
                  <a:pt x="481719" y="1057725"/>
                </a:lnTo>
                <a:lnTo>
                  <a:pt x="529958" y="1059891"/>
                </a:lnTo>
                <a:lnTo>
                  <a:pt x="578190" y="1057725"/>
                </a:lnTo>
                <a:lnTo>
                  <a:pt x="625210" y="1051352"/>
                </a:lnTo>
                <a:lnTo>
                  <a:pt x="670829" y="1040960"/>
                </a:lnTo>
                <a:lnTo>
                  <a:pt x="714861" y="1026735"/>
                </a:lnTo>
                <a:lnTo>
                  <a:pt x="757119" y="1008864"/>
                </a:lnTo>
                <a:lnTo>
                  <a:pt x="797415" y="987535"/>
                </a:lnTo>
                <a:lnTo>
                  <a:pt x="835563" y="962935"/>
                </a:lnTo>
                <a:lnTo>
                  <a:pt x="871375" y="935250"/>
                </a:lnTo>
                <a:lnTo>
                  <a:pt x="904665" y="904668"/>
                </a:lnTo>
                <a:lnTo>
                  <a:pt x="935245" y="871376"/>
                </a:lnTo>
                <a:lnTo>
                  <a:pt x="961797" y="837024"/>
                </a:lnTo>
                <a:lnTo>
                  <a:pt x="961797" y="222849"/>
                </a:lnTo>
                <a:lnTo>
                  <a:pt x="935245" y="188499"/>
                </a:lnTo>
                <a:lnTo>
                  <a:pt x="904665" y="155209"/>
                </a:lnTo>
                <a:lnTo>
                  <a:pt x="871375" y="124630"/>
                </a:lnTo>
                <a:lnTo>
                  <a:pt x="835563" y="96947"/>
                </a:lnTo>
                <a:lnTo>
                  <a:pt x="797415" y="72349"/>
                </a:lnTo>
                <a:lnTo>
                  <a:pt x="757119" y="51021"/>
                </a:lnTo>
                <a:lnTo>
                  <a:pt x="714861" y="33152"/>
                </a:lnTo>
                <a:lnTo>
                  <a:pt x="670829" y="18928"/>
                </a:lnTo>
                <a:lnTo>
                  <a:pt x="625210" y="8537"/>
                </a:lnTo>
                <a:lnTo>
                  <a:pt x="578190" y="2165"/>
                </a:lnTo>
                <a:lnTo>
                  <a:pt x="529958" y="0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45" y="969014"/>
            <a:ext cx="7970520" cy="253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D6EE79F-CD7D-53D9-C74C-32953064DC7B}"/>
              </a:ext>
            </a:extLst>
          </p:cNvPr>
          <p:cNvSpPr/>
          <p:nvPr/>
        </p:nvSpPr>
        <p:spPr>
          <a:xfrm>
            <a:off x="9080500" y="6953250"/>
            <a:ext cx="1612900" cy="5105400"/>
          </a:xfrm>
          <a:prstGeom prst="rect">
            <a:avLst/>
          </a:prstGeom>
          <a:solidFill>
            <a:srgbClr val="144E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object 2"/>
          <p:cNvSpPr txBox="1"/>
          <p:nvPr/>
        </p:nvSpPr>
        <p:spPr>
          <a:xfrm>
            <a:off x="711621" y="9239250"/>
            <a:ext cx="4201795" cy="685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Προϋπολογισμός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έργου: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b="1" i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(αναγράφεται</a:t>
            </a:r>
            <a:r>
              <a:rPr sz="1600" b="1" i="1" spc="-15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ο</a:t>
            </a:r>
            <a:r>
              <a:rPr sz="1600" b="1" i="1" spc="-10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συνολικός</a:t>
            </a:r>
            <a:r>
              <a:rPr sz="1600" b="1" i="1" spc="-20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Π/Υ</a:t>
            </a:r>
            <a:r>
              <a:rPr sz="1600" b="1" i="1" spc="-10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του</a:t>
            </a:r>
            <a:r>
              <a:rPr sz="1600" b="1" i="1" spc="-10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 έργου)</a:t>
            </a:r>
            <a:endParaRPr sz="1600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615" y="7715250"/>
            <a:ext cx="42557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Φορέας </a:t>
            </a:r>
            <a:r>
              <a:rPr sz="16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Υλο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π</a:t>
            </a:r>
            <a:r>
              <a:rPr sz="16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οίησης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7462520"/>
            <a:ext cx="10930461" cy="3148330"/>
            <a:chOff x="0" y="7462520"/>
            <a:chExt cx="10930461" cy="3148330"/>
          </a:xfrm>
        </p:grpSpPr>
        <p:sp>
          <p:nvSpPr>
            <p:cNvPr id="21" name="object 21"/>
            <p:cNvSpPr/>
            <p:nvPr/>
          </p:nvSpPr>
          <p:spPr>
            <a:xfrm>
              <a:off x="0" y="7462520"/>
              <a:ext cx="10692130" cy="3148330"/>
            </a:xfrm>
            <a:custGeom>
              <a:avLst/>
              <a:gdLst/>
              <a:ahLst/>
              <a:cxnLst/>
              <a:rect l="l" t="t" r="r" b="b"/>
              <a:pathLst>
                <a:path w="10692130" h="3148329">
                  <a:moveTo>
                    <a:pt x="10691990" y="517105"/>
                  </a:moveTo>
                  <a:lnTo>
                    <a:pt x="10654271" y="476808"/>
                  </a:lnTo>
                  <a:lnTo>
                    <a:pt x="10622318" y="444919"/>
                  </a:lnTo>
                  <a:lnTo>
                    <a:pt x="10589514" y="414020"/>
                  </a:lnTo>
                  <a:lnTo>
                    <a:pt x="10555897" y="384124"/>
                  </a:lnTo>
                  <a:lnTo>
                    <a:pt x="10521480" y="355231"/>
                  </a:lnTo>
                  <a:lnTo>
                    <a:pt x="10486288" y="327367"/>
                  </a:lnTo>
                  <a:lnTo>
                    <a:pt x="10450360" y="300532"/>
                  </a:lnTo>
                  <a:lnTo>
                    <a:pt x="10413708" y="274751"/>
                  </a:lnTo>
                  <a:lnTo>
                    <a:pt x="10376357" y="250024"/>
                  </a:lnTo>
                  <a:lnTo>
                    <a:pt x="10338346" y="226390"/>
                  </a:lnTo>
                  <a:lnTo>
                    <a:pt x="10299687" y="203835"/>
                  </a:lnTo>
                  <a:lnTo>
                    <a:pt x="10260419" y="182397"/>
                  </a:lnTo>
                  <a:lnTo>
                    <a:pt x="10220566" y="162064"/>
                  </a:lnTo>
                  <a:lnTo>
                    <a:pt x="10180142" y="142875"/>
                  </a:lnTo>
                  <a:lnTo>
                    <a:pt x="10139172" y="124828"/>
                  </a:lnTo>
                  <a:lnTo>
                    <a:pt x="10097694" y="107937"/>
                  </a:lnTo>
                  <a:lnTo>
                    <a:pt x="10055733" y="92214"/>
                  </a:lnTo>
                  <a:lnTo>
                    <a:pt x="10013302" y="77685"/>
                  </a:lnTo>
                  <a:lnTo>
                    <a:pt x="9970440" y="64350"/>
                  </a:lnTo>
                  <a:lnTo>
                    <a:pt x="9927171" y="52235"/>
                  </a:lnTo>
                  <a:lnTo>
                    <a:pt x="9883508" y="41338"/>
                  </a:lnTo>
                  <a:lnTo>
                    <a:pt x="9839503" y="31686"/>
                  </a:lnTo>
                  <a:lnTo>
                    <a:pt x="9795154" y="23291"/>
                  </a:lnTo>
                  <a:lnTo>
                    <a:pt x="9750488" y="16167"/>
                  </a:lnTo>
                  <a:lnTo>
                    <a:pt x="9705556" y="10312"/>
                  </a:lnTo>
                  <a:lnTo>
                    <a:pt x="9660369" y="5753"/>
                  </a:lnTo>
                  <a:lnTo>
                    <a:pt x="9614941" y="2514"/>
                  </a:lnTo>
                  <a:lnTo>
                    <a:pt x="9569310" y="584"/>
                  </a:lnTo>
                  <a:lnTo>
                    <a:pt x="9523501" y="0"/>
                  </a:lnTo>
                  <a:lnTo>
                    <a:pt x="9477553" y="762"/>
                  </a:lnTo>
                  <a:lnTo>
                    <a:pt x="9431464" y="2882"/>
                  </a:lnTo>
                  <a:lnTo>
                    <a:pt x="9385275" y="6388"/>
                  </a:lnTo>
                  <a:lnTo>
                    <a:pt x="9339008" y="11277"/>
                  </a:lnTo>
                  <a:lnTo>
                    <a:pt x="9292692" y="17576"/>
                  </a:lnTo>
                  <a:lnTo>
                    <a:pt x="9246362" y="25285"/>
                  </a:lnTo>
                  <a:lnTo>
                    <a:pt x="9200020" y="34429"/>
                  </a:lnTo>
                  <a:lnTo>
                    <a:pt x="9153715" y="45008"/>
                  </a:lnTo>
                  <a:lnTo>
                    <a:pt x="9107462" y="57048"/>
                  </a:lnTo>
                  <a:lnTo>
                    <a:pt x="9061285" y="70561"/>
                  </a:lnTo>
                  <a:lnTo>
                    <a:pt x="9015527" y="85458"/>
                  </a:lnTo>
                  <a:lnTo>
                    <a:pt x="8970543" y="101612"/>
                  </a:lnTo>
                  <a:lnTo>
                    <a:pt x="8926322" y="118999"/>
                  </a:lnTo>
                  <a:lnTo>
                    <a:pt x="8882913" y="137591"/>
                  </a:lnTo>
                  <a:lnTo>
                    <a:pt x="8840305" y="157365"/>
                  </a:lnTo>
                  <a:lnTo>
                    <a:pt x="8798509" y="178295"/>
                  </a:lnTo>
                  <a:lnTo>
                    <a:pt x="8757552" y="200367"/>
                  </a:lnTo>
                  <a:lnTo>
                    <a:pt x="8717445" y="223532"/>
                  </a:lnTo>
                  <a:lnTo>
                    <a:pt x="8678189" y="247777"/>
                  </a:lnTo>
                  <a:lnTo>
                    <a:pt x="8639810" y="273075"/>
                  </a:lnTo>
                  <a:lnTo>
                    <a:pt x="8602320" y="299402"/>
                  </a:lnTo>
                  <a:lnTo>
                    <a:pt x="8565731" y="326732"/>
                  </a:lnTo>
                  <a:lnTo>
                    <a:pt x="8530057" y="355041"/>
                  </a:lnTo>
                  <a:lnTo>
                    <a:pt x="8495309" y="384302"/>
                  </a:lnTo>
                  <a:lnTo>
                    <a:pt x="8461515" y="414477"/>
                  </a:lnTo>
                  <a:lnTo>
                    <a:pt x="8428660" y="445554"/>
                  </a:lnTo>
                  <a:lnTo>
                    <a:pt x="8396783" y="477507"/>
                  </a:lnTo>
                  <a:lnTo>
                    <a:pt x="8365884" y="510311"/>
                  </a:lnTo>
                  <a:lnTo>
                    <a:pt x="8335988" y="543928"/>
                  </a:lnTo>
                  <a:lnTo>
                    <a:pt x="8307095" y="578358"/>
                  </a:lnTo>
                  <a:lnTo>
                    <a:pt x="8279219" y="613537"/>
                  </a:lnTo>
                  <a:lnTo>
                    <a:pt x="8252384" y="649478"/>
                  </a:lnTo>
                  <a:lnTo>
                    <a:pt x="8226603" y="686130"/>
                  </a:lnTo>
                  <a:lnTo>
                    <a:pt x="8201888" y="723468"/>
                  </a:lnTo>
                  <a:lnTo>
                    <a:pt x="8178254" y="761492"/>
                  </a:lnTo>
                  <a:lnTo>
                    <a:pt x="8155699" y="800138"/>
                  </a:lnTo>
                  <a:lnTo>
                    <a:pt x="8134261" y="839406"/>
                  </a:lnTo>
                  <a:lnTo>
                    <a:pt x="8113928" y="879271"/>
                  </a:lnTo>
                  <a:lnTo>
                    <a:pt x="8094739" y="919695"/>
                  </a:lnTo>
                  <a:lnTo>
                    <a:pt x="8076692" y="960666"/>
                  </a:lnTo>
                  <a:lnTo>
                    <a:pt x="8059801" y="1002144"/>
                  </a:lnTo>
                  <a:lnTo>
                    <a:pt x="8044078" y="1044105"/>
                  </a:lnTo>
                  <a:lnTo>
                    <a:pt x="8029549" y="1086535"/>
                  </a:lnTo>
                  <a:lnTo>
                    <a:pt x="8016214" y="1129398"/>
                  </a:lnTo>
                  <a:lnTo>
                    <a:pt x="8004099" y="1172667"/>
                  </a:lnTo>
                  <a:lnTo>
                    <a:pt x="7993215" y="1216317"/>
                  </a:lnTo>
                  <a:lnTo>
                    <a:pt x="7983563" y="1260335"/>
                  </a:lnTo>
                  <a:lnTo>
                    <a:pt x="7975168" y="1304683"/>
                  </a:lnTo>
                  <a:lnTo>
                    <a:pt x="7968031" y="1349336"/>
                  </a:lnTo>
                  <a:lnTo>
                    <a:pt x="7962189" y="1394282"/>
                  </a:lnTo>
                  <a:lnTo>
                    <a:pt x="7957629" y="1439468"/>
                  </a:lnTo>
                  <a:lnTo>
                    <a:pt x="7954391" y="1484896"/>
                  </a:lnTo>
                  <a:lnTo>
                    <a:pt x="7952460" y="1530527"/>
                  </a:lnTo>
                  <a:lnTo>
                    <a:pt x="7952079" y="1559585"/>
                  </a:lnTo>
                  <a:lnTo>
                    <a:pt x="0" y="1559585"/>
                  </a:lnTo>
                  <a:lnTo>
                    <a:pt x="0" y="1599615"/>
                  </a:lnTo>
                  <a:lnTo>
                    <a:pt x="7952257" y="1599615"/>
                  </a:lnTo>
                  <a:lnTo>
                    <a:pt x="7952638" y="1622285"/>
                  </a:lnTo>
                  <a:lnTo>
                    <a:pt x="7954759" y="1668373"/>
                  </a:lnTo>
                  <a:lnTo>
                    <a:pt x="7958264" y="1714563"/>
                  </a:lnTo>
                  <a:lnTo>
                    <a:pt x="7963154" y="1760816"/>
                  </a:lnTo>
                  <a:lnTo>
                    <a:pt x="7969453" y="1807133"/>
                  </a:lnTo>
                  <a:lnTo>
                    <a:pt x="7977162" y="1853476"/>
                  </a:lnTo>
                  <a:lnTo>
                    <a:pt x="7986306" y="1899805"/>
                  </a:lnTo>
                  <a:lnTo>
                    <a:pt x="7996885" y="1946109"/>
                  </a:lnTo>
                  <a:lnTo>
                    <a:pt x="8008925" y="1992376"/>
                  </a:lnTo>
                  <a:lnTo>
                    <a:pt x="8022450" y="2038540"/>
                  </a:lnTo>
                  <a:lnTo>
                    <a:pt x="8037335" y="2084298"/>
                  </a:lnTo>
                  <a:lnTo>
                    <a:pt x="8053489" y="2129294"/>
                  </a:lnTo>
                  <a:lnTo>
                    <a:pt x="8070875" y="2173503"/>
                  </a:lnTo>
                  <a:lnTo>
                    <a:pt x="8089468" y="2216924"/>
                  </a:lnTo>
                  <a:lnTo>
                    <a:pt x="8109255" y="2259546"/>
                  </a:lnTo>
                  <a:lnTo>
                    <a:pt x="8130184" y="2301341"/>
                  </a:lnTo>
                  <a:lnTo>
                    <a:pt x="8152244" y="2342299"/>
                  </a:lnTo>
                  <a:lnTo>
                    <a:pt x="8175409" y="2382418"/>
                  </a:lnTo>
                  <a:lnTo>
                    <a:pt x="8199666" y="2421661"/>
                  </a:lnTo>
                  <a:lnTo>
                    <a:pt x="8224964" y="2460053"/>
                  </a:lnTo>
                  <a:lnTo>
                    <a:pt x="8251291" y="2497544"/>
                  </a:lnTo>
                  <a:lnTo>
                    <a:pt x="8278622" y="2534132"/>
                  </a:lnTo>
                  <a:lnTo>
                    <a:pt x="8306930" y="2569807"/>
                  </a:lnTo>
                  <a:lnTo>
                    <a:pt x="8336178" y="2604554"/>
                  </a:lnTo>
                  <a:lnTo>
                    <a:pt x="8366366" y="2638361"/>
                  </a:lnTo>
                  <a:lnTo>
                    <a:pt x="8397443" y="2671216"/>
                  </a:lnTo>
                  <a:lnTo>
                    <a:pt x="8429396" y="2703093"/>
                  </a:lnTo>
                  <a:lnTo>
                    <a:pt x="8462200" y="2734005"/>
                  </a:lnTo>
                  <a:lnTo>
                    <a:pt x="8495817" y="2763901"/>
                  </a:lnTo>
                  <a:lnTo>
                    <a:pt x="8530234" y="2792793"/>
                  </a:lnTo>
                  <a:lnTo>
                    <a:pt x="8565426" y="2820670"/>
                  </a:lnTo>
                  <a:lnTo>
                    <a:pt x="8601354" y="2847505"/>
                  </a:lnTo>
                  <a:lnTo>
                    <a:pt x="8638007" y="2873286"/>
                  </a:lnTo>
                  <a:lnTo>
                    <a:pt x="8675357" y="2898013"/>
                  </a:lnTo>
                  <a:lnTo>
                    <a:pt x="8713368" y="2921647"/>
                  </a:lnTo>
                  <a:lnTo>
                    <a:pt x="8752027" y="2944203"/>
                  </a:lnTo>
                  <a:lnTo>
                    <a:pt x="8791296" y="2965653"/>
                  </a:lnTo>
                  <a:lnTo>
                    <a:pt x="8831161" y="2985973"/>
                  </a:lnTo>
                  <a:lnTo>
                    <a:pt x="8871585" y="3005175"/>
                  </a:lnTo>
                  <a:lnTo>
                    <a:pt x="8912542" y="3023222"/>
                  </a:lnTo>
                  <a:lnTo>
                    <a:pt x="8954021" y="3040113"/>
                  </a:lnTo>
                  <a:lnTo>
                    <a:pt x="8995994" y="3055836"/>
                  </a:lnTo>
                  <a:lnTo>
                    <a:pt x="9038412" y="3070364"/>
                  </a:lnTo>
                  <a:lnTo>
                    <a:pt x="9081275" y="3083699"/>
                  </a:lnTo>
                  <a:lnTo>
                    <a:pt x="9124544" y="3095815"/>
                  </a:lnTo>
                  <a:lnTo>
                    <a:pt x="9168206" y="3106712"/>
                  </a:lnTo>
                  <a:lnTo>
                    <a:pt x="9212224" y="3116364"/>
                  </a:lnTo>
                  <a:lnTo>
                    <a:pt x="9256573" y="3124758"/>
                  </a:lnTo>
                  <a:lnTo>
                    <a:pt x="9301226" y="3131883"/>
                  </a:lnTo>
                  <a:lnTo>
                    <a:pt x="9346159" y="3137738"/>
                  </a:lnTo>
                  <a:lnTo>
                    <a:pt x="9391358" y="3142297"/>
                  </a:lnTo>
                  <a:lnTo>
                    <a:pt x="9436786" y="3145536"/>
                  </a:lnTo>
                  <a:lnTo>
                    <a:pt x="9482404" y="3147466"/>
                  </a:lnTo>
                  <a:lnTo>
                    <a:pt x="9528213" y="3148050"/>
                  </a:lnTo>
                  <a:lnTo>
                    <a:pt x="9574174" y="3147288"/>
                  </a:lnTo>
                  <a:lnTo>
                    <a:pt x="9620263" y="3145167"/>
                  </a:lnTo>
                  <a:lnTo>
                    <a:pt x="9666453" y="3141662"/>
                  </a:lnTo>
                  <a:lnTo>
                    <a:pt x="9712719" y="3136773"/>
                  </a:lnTo>
                  <a:lnTo>
                    <a:pt x="9759023" y="3130473"/>
                  </a:lnTo>
                  <a:lnTo>
                    <a:pt x="9805365" y="3122765"/>
                  </a:lnTo>
                  <a:lnTo>
                    <a:pt x="9851707" y="3113621"/>
                  </a:lnTo>
                  <a:lnTo>
                    <a:pt x="9898012" y="3103041"/>
                  </a:lnTo>
                  <a:lnTo>
                    <a:pt x="9944265" y="3091002"/>
                  </a:lnTo>
                  <a:lnTo>
                    <a:pt x="9990455" y="3077476"/>
                  </a:lnTo>
                  <a:lnTo>
                    <a:pt x="10036200" y="3062592"/>
                  </a:lnTo>
                  <a:lnTo>
                    <a:pt x="10081184" y="3046438"/>
                  </a:lnTo>
                  <a:lnTo>
                    <a:pt x="10125392" y="3029051"/>
                  </a:lnTo>
                  <a:lnTo>
                    <a:pt x="10168814" y="3010458"/>
                  </a:lnTo>
                  <a:lnTo>
                    <a:pt x="10211422" y="2990685"/>
                  </a:lnTo>
                  <a:lnTo>
                    <a:pt x="10253218" y="2969755"/>
                  </a:lnTo>
                  <a:lnTo>
                    <a:pt x="10294175" y="2947682"/>
                  </a:lnTo>
                  <a:lnTo>
                    <a:pt x="10334282" y="2924518"/>
                  </a:lnTo>
                  <a:lnTo>
                    <a:pt x="10373538" y="2900273"/>
                  </a:lnTo>
                  <a:lnTo>
                    <a:pt x="10411904" y="2874975"/>
                  </a:lnTo>
                  <a:lnTo>
                    <a:pt x="10449395" y="2848648"/>
                  </a:lnTo>
                  <a:lnTo>
                    <a:pt x="10485984" y="2821317"/>
                  </a:lnTo>
                  <a:lnTo>
                    <a:pt x="10521658" y="2793009"/>
                  </a:lnTo>
                  <a:lnTo>
                    <a:pt x="10556405" y="2763748"/>
                  </a:lnTo>
                  <a:lnTo>
                    <a:pt x="10590213" y="2733573"/>
                  </a:lnTo>
                  <a:lnTo>
                    <a:pt x="10623055" y="2702496"/>
                  </a:lnTo>
                  <a:lnTo>
                    <a:pt x="10654944" y="2670543"/>
                  </a:lnTo>
                  <a:lnTo>
                    <a:pt x="10685844" y="2637739"/>
                  </a:lnTo>
                  <a:lnTo>
                    <a:pt x="10691990" y="2630817"/>
                  </a:lnTo>
                  <a:lnTo>
                    <a:pt x="10691990" y="517105"/>
                  </a:lnTo>
                  <a:close/>
                </a:path>
              </a:pathLst>
            </a:custGeom>
            <a:solidFill>
              <a:srgbClr val="00BFD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0" r="23303" b="4886"/>
            <a:stretch/>
          </p:blipFill>
          <p:spPr>
            <a:xfrm>
              <a:off x="8122461" y="7632685"/>
              <a:ext cx="2808000" cy="2808000"/>
            </a:xfrm>
            <a:prstGeom prst="ellipse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11621" y="10817696"/>
            <a:ext cx="60007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Το έργο υλοποιείται στο πλαίσιο της Δράσης </a:t>
            </a:r>
            <a:r>
              <a:rPr lang="el-GR" sz="2000" b="1" dirty="0">
                <a:solidFill>
                  <a:srgbClr val="FFFFFF"/>
                </a:solidFill>
                <a:latin typeface="Century Gothic"/>
                <a:cs typeface="Century Gothic"/>
              </a:rPr>
              <a:t>«Ενίσχυση Βασικής και Εφαρμοσμένης Έρευνας» </a:t>
            </a: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του Ταμείου Ανάκαμψης και Ανθεκτικότητας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83145" y="1137126"/>
            <a:ext cx="7970520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i="0" dirty="0">
                <a:latin typeface="Century Gothic" panose="020B0502020202020204" pitchFamily="34" charset="0"/>
              </a:rPr>
              <a:t>Χρηματοδότηση</a:t>
            </a:r>
            <a:br>
              <a:rPr lang="el-GR" i="0" dirty="0">
                <a:latin typeface="Century Gothic" panose="020B0502020202020204" pitchFamily="34" charset="0"/>
              </a:rPr>
            </a:br>
            <a:r>
              <a:rPr lang="el-GR" i="0" dirty="0">
                <a:latin typeface="Century Gothic" panose="020B0502020202020204" pitchFamily="34" charset="0"/>
              </a:rPr>
              <a:t>της Βασικής Έρευνας</a:t>
            </a:r>
            <a:br>
              <a:rPr lang="el-GR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l-GR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(Τίτλος Έργου)</a:t>
            </a:r>
            <a:br>
              <a:rPr lang="el-GR" sz="3200" b="0" i="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Lorem ipsum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dolor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 sit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amet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b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consectetuer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adipiscing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elit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b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Aenean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commodo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 ligula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eget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GB" sz="3200" b="0" i="0" dirty="0" err="1">
                <a:solidFill>
                  <a:srgbClr val="FFFFFF"/>
                </a:solidFill>
                <a:latin typeface="Century Gothic"/>
                <a:cs typeface="Century Gothic"/>
              </a:rPr>
              <a:t>dolor</a:t>
            </a:r>
            <a:r>
              <a:rPr lang="en-GB" sz="3200" b="0" i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500" dirty="0">
              <a:latin typeface="Century Gothic"/>
              <a:cs typeface="Century Gothic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126" y="13864538"/>
            <a:ext cx="574586" cy="55631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84300" y="13986860"/>
            <a:ext cx="1627505" cy="357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ΕΛΛΗΝΙΚΗ</a:t>
            </a:r>
            <a:r>
              <a:rPr sz="1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ΔΗΜΟΚΡΑΤΙΑ</a:t>
            </a:r>
            <a:endParaRPr sz="1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ΥΠΟΥΡΓΕΙΟ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ΑΝΑΠΤΥΞΗΣ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009865B0-CB0A-A0AB-544C-CF08A5B87AD9}"/>
              </a:ext>
            </a:extLst>
          </p:cNvPr>
          <p:cNvSpPr txBox="1"/>
          <p:nvPr/>
        </p:nvSpPr>
        <p:spPr>
          <a:xfrm>
            <a:off x="711615" y="6149801"/>
            <a:ext cx="4255770" cy="34624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dirty="0">
                <a:solidFill>
                  <a:srgbClr val="FFFFFF"/>
                </a:solidFill>
                <a:latin typeface="Century Gothic"/>
                <a:cs typeface="Century Gothic"/>
              </a:rPr>
              <a:t>Δικαιούχοι: 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BD16F1-D17F-6CA7-48FE-CA25CD0F79C0}"/>
              </a:ext>
            </a:extLst>
          </p:cNvPr>
          <p:cNvSpPr/>
          <p:nvPr/>
        </p:nvSpPr>
        <p:spPr>
          <a:xfrm>
            <a:off x="9787729" y="10760353"/>
            <a:ext cx="1050839" cy="1050839"/>
          </a:xfrm>
          <a:prstGeom prst="ellipse">
            <a:avLst/>
          </a:prstGeom>
          <a:solidFill>
            <a:srgbClr val="FE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E5AE0D0-17CB-7DEB-41AC-2E3929BB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08" y="8049977"/>
            <a:ext cx="2590800" cy="723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83CA06-3D58-BF5E-94A3-1C1A3A549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13784295"/>
            <a:ext cx="6070600" cy="673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71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CenturyGothic-BoldItalic</vt:lpstr>
      <vt:lpstr>Office Theme</vt:lpstr>
      <vt:lpstr>Χρηματοδότηση της Βασικής Έρευνας  (Τίτλος Έργου) Lorem ipsum dolor sit amet,  consectetuer adipiscing elit. Aenean commodo ligula eget dolor.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GGEKResearch_Greece2_0_MinHealth_Poster_fin</dc:title>
  <cp:lastModifiedBy>Chrysa Tsaka</cp:lastModifiedBy>
  <cp:revision>15</cp:revision>
  <dcterms:created xsi:type="dcterms:W3CDTF">2023-12-14T09:41:29Z</dcterms:created>
  <dcterms:modified xsi:type="dcterms:W3CDTF">2024-02-27T12:08:27Z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